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12192000" cy="16256000"/>
  <p:notesSz cx="6858000" cy="99456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5FFF4"/>
    <a:srgbClr val="D5FFEE"/>
    <a:srgbClr val="6DFFAF"/>
    <a:srgbClr val="00BC55"/>
    <a:srgbClr val="CC0000"/>
    <a:srgbClr val="FF6600"/>
    <a:srgbClr val="FF66CC"/>
    <a:srgbClr val="F89AF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72" autoAdjust="0"/>
    <p:restoredTop sz="94660"/>
  </p:normalViewPr>
  <p:slideViewPr>
    <p:cSldViewPr snapToGrid="0">
      <p:cViewPr varScale="1">
        <p:scale>
          <a:sx n="49" d="100"/>
          <a:sy n="49" d="100"/>
        </p:scale>
        <p:origin x="2814"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60416"/>
            <a:ext cx="10363200" cy="5659496"/>
          </a:xfrm>
        </p:spPr>
        <p:txBody>
          <a:bodyPr anchor="b"/>
          <a:lstStyle>
            <a:lvl1pPr algn="ctr">
              <a:defRPr sz="8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8538164"/>
            <a:ext cx="9144000" cy="3924769"/>
          </a:xfrm>
        </p:spPr>
        <p:txBody>
          <a:bodyPr/>
          <a:lstStyle>
            <a:lvl1pPr marL="0" indent="0" algn="ctr">
              <a:buNone/>
              <a:defRPr sz="3200"/>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8CFD524-26E8-4AC9-B13E-9364AFF38A8A}" type="datetimeFigureOut">
              <a:rPr kumimoji="1" lang="ja-JP" altLang="en-US" smtClean="0"/>
              <a:t>2025/3/16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01BC5EC-1B36-4DB1-ACA9-D22FCD1272B6}" type="slidenum">
              <a:rPr kumimoji="1" lang="ja-JP" altLang="en-US" smtClean="0"/>
              <a:t>‹#›</a:t>
            </a:fld>
            <a:endParaRPr kumimoji="1" lang="ja-JP" altLang="en-US"/>
          </a:p>
        </p:txBody>
      </p:sp>
    </p:spTree>
    <p:extLst>
      <p:ext uri="{BB962C8B-B14F-4D97-AF65-F5344CB8AC3E}">
        <p14:creationId xmlns:p14="http://schemas.microsoft.com/office/powerpoint/2010/main" val="3867863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8CFD524-26E8-4AC9-B13E-9364AFF38A8A}" type="datetimeFigureOut">
              <a:rPr kumimoji="1" lang="ja-JP" altLang="en-US" smtClean="0"/>
              <a:t>2025/3/16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01BC5EC-1B36-4DB1-ACA9-D22FCD1272B6}" type="slidenum">
              <a:rPr kumimoji="1" lang="ja-JP" altLang="en-US" smtClean="0"/>
              <a:t>‹#›</a:t>
            </a:fld>
            <a:endParaRPr kumimoji="1" lang="ja-JP" altLang="en-US"/>
          </a:p>
        </p:txBody>
      </p:sp>
    </p:spTree>
    <p:extLst>
      <p:ext uri="{BB962C8B-B14F-4D97-AF65-F5344CB8AC3E}">
        <p14:creationId xmlns:p14="http://schemas.microsoft.com/office/powerpoint/2010/main" val="20351371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865481"/>
            <a:ext cx="2628900" cy="13776209"/>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1" y="865481"/>
            <a:ext cx="7734300" cy="13776209"/>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8CFD524-26E8-4AC9-B13E-9364AFF38A8A}" type="datetimeFigureOut">
              <a:rPr kumimoji="1" lang="ja-JP" altLang="en-US" smtClean="0"/>
              <a:t>2025/3/16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01BC5EC-1B36-4DB1-ACA9-D22FCD1272B6}" type="slidenum">
              <a:rPr kumimoji="1" lang="ja-JP" altLang="en-US" smtClean="0"/>
              <a:t>‹#›</a:t>
            </a:fld>
            <a:endParaRPr kumimoji="1" lang="ja-JP" altLang="en-US"/>
          </a:p>
        </p:txBody>
      </p:sp>
    </p:spTree>
    <p:extLst>
      <p:ext uri="{BB962C8B-B14F-4D97-AF65-F5344CB8AC3E}">
        <p14:creationId xmlns:p14="http://schemas.microsoft.com/office/powerpoint/2010/main" val="3735987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8CFD524-26E8-4AC9-B13E-9364AFF38A8A}" type="datetimeFigureOut">
              <a:rPr kumimoji="1" lang="ja-JP" altLang="en-US" smtClean="0"/>
              <a:t>2025/3/16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01BC5EC-1B36-4DB1-ACA9-D22FCD1272B6}" type="slidenum">
              <a:rPr kumimoji="1" lang="ja-JP" altLang="en-US" smtClean="0"/>
              <a:t>‹#›</a:t>
            </a:fld>
            <a:endParaRPr kumimoji="1" lang="ja-JP" altLang="en-US"/>
          </a:p>
        </p:txBody>
      </p:sp>
    </p:spTree>
    <p:extLst>
      <p:ext uri="{BB962C8B-B14F-4D97-AF65-F5344CB8AC3E}">
        <p14:creationId xmlns:p14="http://schemas.microsoft.com/office/powerpoint/2010/main" val="27571647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1" y="4052716"/>
            <a:ext cx="10515600" cy="6762043"/>
          </a:xfrm>
        </p:spPr>
        <p:txBody>
          <a:bodyPr anchor="b"/>
          <a:lstStyle>
            <a:lvl1pPr>
              <a:defRPr sz="8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1" y="10878731"/>
            <a:ext cx="10515600" cy="3555999"/>
          </a:xfrm>
        </p:spPr>
        <p:txBody>
          <a:bodyPr/>
          <a:lstStyle>
            <a:lvl1pPr marL="0" indent="0">
              <a:buNone/>
              <a:defRPr sz="3200">
                <a:solidFill>
                  <a:schemeClr val="tx1">
                    <a:tint val="82000"/>
                  </a:schemeClr>
                </a:solidFill>
              </a:defRPr>
            </a:lvl1pPr>
            <a:lvl2pPr marL="609585" indent="0">
              <a:buNone/>
              <a:defRPr sz="2667">
                <a:solidFill>
                  <a:schemeClr val="tx1">
                    <a:tint val="82000"/>
                  </a:schemeClr>
                </a:solidFill>
              </a:defRPr>
            </a:lvl2pPr>
            <a:lvl3pPr marL="1219170" indent="0">
              <a:buNone/>
              <a:defRPr sz="2400">
                <a:solidFill>
                  <a:schemeClr val="tx1">
                    <a:tint val="82000"/>
                  </a:schemeClr>
                </a:solidFill>
              </a:defRPr>
            </a:lvl3pPr>
            <a:lvl4pPr marL="1828754" indent="0">
              <a:buNone/>
              <a:defRPr sz="2133">
                <a:solidFill>
                  <a:schemeClr val="tx1">
                    <a:tint val="82000"/>
                  </a:schemeClr>
                </a:solidFill>
              </a:defRPr>
            </a:lvl4pPr>
            <a:lvl5pPr marL="2438339" indent="0">
              <a:buNone/>
              <a:defRPr sz="2133">
                <a:solidFill>
                  <a:schemeClr val="tx1">
                    <a:tint val="82000"/>
                  </a:schemeClr>
                </a:solidFill>
              </a:defRPr>
            </a:lvl5pPr>
            <a:lvl6pPr marL="3047924" indent="0">
              <a:buNone/>
              <a:defRPr sz="2133">
                <a:solidFill>
                  <a:schemeClr val="tx1">
                    <a:tint val="82000"/>
                  </a:schemeClr>
                </a:solidFill>
              </a:defRPr>
            </a:lvl6pPr>
            <a:lvl7pPr marL="3657509" indent="0">
              <a:buNone/>
              <a:defRPr sz="2133">
                <a:solidFill>
                  <a:schemeClr val="tx1">
                    <a:tint val="82000"/>
                  </a:schemeClr>
                </a:solidFill>
              </a:defRPr>
            </a:lvl7pPr>
            <a:lvl8pPr marL="4267093" indent="0">
              <a:buNone/>
              <a:defRPr sz="2133">
                <a:solidFill>
                  <a:schemeClr val="tx1">
                    <a:tint val="82000"/>
                  </a:schemeClr>
                </a:solidFill>
              </a:defRPr>
            </a:lvl8pPr>
            <a:lvl9pPr marL="4876678" indent="0">
              <a:buNone/>
              <a:defRPr sz="2133">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8CFD524-26E8-4AC9-B13E-9364AFF38A8A}" type="datetimeFigureOut">
              <a:rPr kumimoji="1" lang="ja-JP" altLang="en-US" smtClean="0"/>
              <a:t>2025/3/16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01BC5EC-1B36-4DB1-ACA9-D22FCD1272B6}" type="slidenum">
              <a:rPr kumimoji="1" lang="ja-JP" altLang="en-US" smtClean="0"/>
              <a:t>‹#›</a:t>
            </a:fld>
            <a:endParaRPr kumimoji="1" lang="ja-JP" altLang="en-US"/>
          </a:p>
        </p:txBody>
      </p:sp>
    </p:spTree>
    <p:extLst>
      <p:ext uri="{BB962C8B-B14F-4D97-AF65-F5344CB8AC3E}">
        <p14:creationId xmlns:p14="http://schemas.microsoft.com/office/powerpoint/2010/main" val="12263318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4327407"/>
            <a:ext cx="5181600" cy="103142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4327407"/>
            <a:ext cx="5181600" cy="103142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8CFD524-26E8-4AC9-B13E-9364AFF38A8A}" type="datetimeFigureOut">
              <a:rPr kumimoji="1" lang="ja-JP" altLang="en-US" smtClean="0"/>
              <a:t>2025/3/16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01BC5EC-1B36-4DB1-ACA9-D22FCD1272B6}" type="slidenum">
              <a:rPr kumimoji="1" lang="ja-JP" altLang="en-US" smtClean="0"/>
              <a:t>‹#›</a:t>
            </a:fld>
            <a:endParaRPr kumimoji="1" lang="ja-JP" altLang="en-US"/>
          </a:p>
        </p:txBody>
      </p:sp>
    </p:spTree>
    <p:extLst>
      <p:ext uri="{BB962C8B-B14F-4D97-AF65-F5344CB8AC3E}">
        <p14:creationId xmlns:p14="http://schemas.microsoft.com/office/powerpoint/2010/main" val="32374103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865485"/>
            <a:ext cx="10515600" cy="3142075"/>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9" y="3984979"/>
            <a:ext cx="5157787" cy="195297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ja-JP" altLang="en-US"/>
              <a:t>マスター テキストの書式設定</a:t>
            </a:r>
          </a:p>
        </p:txBody>
      </p:sp>
      <p:sp>
        <p:nvSpPr>
          <p:cNvPr id="4" name="Content Placeholder 3"/>
          <p:cNvSpPr>
            <a:spLocks noGrp="1"/>
          </p:cNvSpPr>
          <p:nvPr>
            <p:ph sz="half" idx="2"/>
          </p:nvPr>
        </p:nvSpPr>
        <p:spPr>
          <a:xfrm>
            <a:off x="839789" y="5937956"/>
            <a:ext cx="5157787" cy="87338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1" y="3984979"/>
            <a:ext cx="5183188" cy="195297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ja-JP" altLang="en-US"/>
              <a:t>マスター テキストの書式設定</a:t>
            </a:r>
          </a:p>
        </p:txBody>
      </p:sp>
      <p:sp>
        <p:nvSpPr>
          <p:cNvPr id="6" name="Content Placeholder 5"/>
          <p:cNvSpPr>
            <a:spLocks noGrp="1"/>
          </p:cNvSpPr>
          <p:nvPr>
            <p:ph sz="quarter" idx="4"/>
          </p:nvPr>
        </p:nvSpPr>
        <p:spPr>
          <a:xfrm>
            <a:off x="6172201" y="5937956"/>
            <a:ext cx="5183188" cy="87338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8CFD524-26E8-4AC9-B13E-9364AFF38A8A}" type="datetimeFigureOut">
              <a:rPr kumimoji="1" lang="ja-JP" altLang="en-US" smtClean="0"/>
              <a:t>2025/3/16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01BC5EC-1B36-4DB1-ACA9-D22FCD1272B6}" type="slidenum">
              <a:rPr kumimoji="1" lang="ja-JP" altLang="en-US" smtClean="0"/>
              <a:t>‹#›</a:t>
            </a:fld>
            <a:endParaRPr kumimoji="1" lang="ja-JP" altLang="en-US"/>
          </a:p>
        </p:txBody>
      </p:sp>
    </p:spTree>
    <p:extLst>
      <p:ext uri="{BB962C8B-B14F-4D97-AF65-F5344CB8AC3E}">
        <p14:creationId xmlns:p14="http://schemas.microsoft.com/office/powerpoint/2010/main" val="3770855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8CFD524-26E8-4AC9-B13E-9364AFF38A8A}" type="datetimeFigureOut">
              <a:rPr kumimoji="1" lang="ja-JP" altLang="en-US" smtClean="0"/>
              <a:t>2025/3/16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01BC5EC-1B36-4DB1-ACA9-D22FCD1272B6}" type="slidenum">
              <a:rPr kumimoji="1" lang="ja-JP" altLang="en-US" smtClean="0"/>
              <a:t>‹#›</a:t>
            </a:fld>
            <a:endParaRPr kumimoji="1" lang="ja-JP" altLang="en-US"/>
          </a:p>
        </p:txBody>
      </p:sp>
    </p:spTree>
    <p:extLst>
      <p:ext uri="{BB962C8B-B14F-4D97-AF65-F5344CB8AC3E}">
        <p14:creationId xmlns:p14="http://schemas.microsoft.com/office/powerpoint/2010/main" val="10188258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CFD524-26E8-4AC9-B13E-9364AFF38A8A}" type="datetimeFigureOut">
              <a:rPr kumimoji="1" lang="ja-JP" altLang="en-US" smtClean="0"/>
              <a:t>2025/3/16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01BC5EC-1B36-4DB1-ACA9-D22FCD1272B6}" type="slidenum">
              <a:rPr kumimoji="1" lang="ja-JP" altLang="en-US" smtClean="0"/>
              <a:t>‹#›</a:t>
            </a:fld>
            <a:endParaRPr kumimoji="1" lang="ja-JP" altLang="en-US"/>
          </a:p>
        </p:txBody>
      </p:sp>
    </p:spTree>
    <p:extLst>
      <p:ext uri="{BB962C8B-B14F-4D97-AF65-F5344CB8AC3E}">
        <p14:creationId xmlns:p14="http://schemas.microsoft.com/office/powerpoint/2010/main" val="2124497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p:spPr>
        <p:txBody>
          <a:bodyPr anchor="b"/>
          <a:lstStyle>
            <a:lvl1pPr>
              <a:defRPr sz="4267"/>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2340567"/>
            <a:ext cx="6172200" cy="11552296"/>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8" y="4876800"/>
            <a:ext cx="3932237" cy="9034875"/>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8CFD524-26E8-4AC9-B13E-9364AFF38A8A}" type="datetimeFigureOut">
              <a:rPr kumimoji="1" lang="ja-JP" altLang="en-US" smtClean="0"/>
              <a:t>2025/3/16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01BC5EC-1B36-4DB1-ACA9-D22FCD1272B6}" type="slidenum">
              <a:rPr kumimoji="1" lang="ja-JP" altLang="en-US" smtClean="0"/>
              <a:t>‹#›</a:t>
            </a:fld>
            <a:endParaRPr kumimoji="1" lang="ja-JP" altLang="en-US"/>
          </a:p>
        </p:txBody>
      </p:sp>
    </p:spTree>
    <p:extLst>
      <p:ext uri="{BB962C8B-B14F-4D97-AF65-F5344CB8AC3E}">
        <p14:creationId xmlns:p14="http://schemas.microsoft.com/office/powerpoint/2010/main" val="36384933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p:spPr>
        <p:txBody>
          <a:bodyPr anchor="b"/>
          <a:lstStyle>
            <a:lvl1pPr>
              <a:defRPr sz="4267"/>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2340567"/>
            <a:ext cx="6172200" cy="11552296"/>
          </a:xfrm>
        </p:spPr>
        <p:txBody>
          <a:bodyPr anchor="t"/>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39788" y="4876800"/>
            <a:ext cx="3932237" cy="9034875"/>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8CFD524-26E8-4AC9-B13E-9364AFF38A8A}" type="datetimeFigureOut">
              <a:rPr kumimoji="1" lang="ja-JP" altLang="en-US" smtClean="0"/>
              <a:t>2025/3/16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01BC5EC-1B36-4DB1-ACA9-D22FCD1272B6}" type="slidenum">
              <a:rPr kumimoji="1" lang="ja-JP" altLang="en-US" smtClean="0"/>
              <a:t>‹#›</a:t>
            </a:fld>
            <a:endParaRPr kumimoji="1" lang="ja-JP" altLang="en-US"/>
          </a:p>
        </p:txBody>
      </p:sp>
    </p:spTree>
    <p:extLst>
      <p:ext uri="{BB962C8B-B14F-4D97-AF65-F5344CB8AC3E}">
        <p14:creationId xmlns:p14="http://schemas.microsoft.com/office/powerpoint/2010/main" val="6902990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865485"/>
            <a:ext cx="10515600" cy="3142075"/>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4327407"/>
            <a:ext cx="10515600" cy="1031428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15066908"/>
            <a:ext cx="2743200" cy="865481"/>
          </a:xfrm>
          <a:prstGeom prst="rect">
            <a:avLst/>
          </a:prstGeom>
        </p:spPr>
        <p:txBody>
          <a:bodyPr vert="horz" lIns="91440" tIns="45720" rIns="91440" bIns="45720" rtlCol="0" anchor="ctr"/>
          <a:lstStyle>
            <a:lvl1pPr algn="l">
              <a:defRPr sz="1600">
                <a:solidFill>
                  <a:schemeClr val="tx1">
                    <a:tint val="82000"/>
                  </a:schemeClr>
                </a:solidFill>
              </a:defRPr>
            </a:lvl1pPr>
          </a:lstStyle>
          <a:p>
            <a:fld id="{08CFD524-26E8-4AC9-B13E-9364AFF38A8A}" type="datetimeFigureOut">
              <a:rPr kumimoji="1" lang="ja-JP" altLang="en-US" smtClean="0"/>
              <a:t>2025/3/16</a:t>
            </a:fld>
            <a:endParaRPr kumimoji="1" lang="ja-JP" altLang="en-US"/>
          </a:p>
        </p:txBody>
      </p:sp>
      <p:sp>
        <p:nvSpPr>
          <p:cNvPr id="5" name="Footer Placeholder 4"/>
          <p:cNvSpPr>
            <a:spLocks noGrp="1"/>
          </p:cNvSpPr>
          <p:nvPr>
            <p:ph type="ftr" sz="quarter" idx="3"/>
          </p:nvPr>
        </p:nvSpPr>
        <p:spPr>
          <a:xfrm>
            <a:off x="4038600" y="15066908"/>
            <a:ext cx="4114800" cy="865481"/>
          </a:xfrm>
          <a:prstGeom prst="rect">
            <a:avLst/>
          </a:prstGeom>
        </p:spPr>
        <p:txBody>
          <a:bodyPr vert="horz" lIns="91440" tIns="45720" rIns="91440" bIns="45720" rtlCol="0" anchor="ctr"/>
          <a:lstStyle>
            <a:lvl1pPr algn="ctr">
              <a:defRPr sz="16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8610600" y="15066908"/>
            <a:ext cx="2743200" cy="865481"/>
          </a:xfrm>
          <a:prstGeom prst="rect">
            <a:avLst/>
          </a:prstGeom>
        </p:spPr>
        <p:txBody>
          <a:bodyPr vert="horz" lIns="91440" tIns="45720" rIns="91440" bIns="45720" rtlCol="0" anchor="ctr"/>
          <a:lstStyle>
            <a:lvl1pPr algn="r">
              <a:defRPr sz="1600">
                <a:solidFill>
                  <a:schemeClr val="tx1">
                    <a:tint val="82000"/>
                  </a:schemeClr>
                </a:solidFill>
              </a:defRPr>
            </a:lvl1pPr>
          </a:lstStyle>
          <a:p>
            <a:fld id="{201BC5EC-1B36-4DB1-ACA9-D22FCD1272B6}" type="slidenum">
              <a:rPr kumimoji="1" lang="ja-JP" altLang="en-US" smtClean="0"/>
              <a:t>‹#›</a:t>
            </a:fld>
            <a:endParaRPr kumimoji="1" lang="ja-JP" altLang="en-US"/>
          </a:p>
        </p:txBody>
      </p:sp>
    </p:spTree>
    <p:extLst>
      <p:ext uri="{BB962C8B-B14F-4D97-AF65-F5344CB8AC3E}">
        <p14:creationId xmlns:p14="http://schemas.microsoft.com/office/powerpoint/2010/main" val="55126896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219170" rtl="0" eaLnBrk="1" latinLnBrk="0" hangingPunct="1">
        <a:lnSpc>
          <a:spcPct val="90000"/>
        </a:lnSpc>
        <a:spcBef>
          <a:spcPct val="0"/>
        </a:spcBef>
        <a:buNone/>
        <a:defRPr kumimoji="1" sz="5867" kern="1200">
          <a:solidFill>
            <a:schemeClr val="tx1"/>
          </a:solidFill>
          <a:latin typeface="+mj-lt"/>
          <a:ea typeface="+mj-ea"/>
          <a:cs typeface="+mj-cs"/>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kumimoji="1"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kumimoji="1"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kumimoji="1"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9pPr>
    </p:bodyStyle>
    <p:otherStyle>
      <a:defPPr>
        <a:defRPr lang="en-US"/>
      </a:defPPr>
      <a:lvl1pPr marL="0" algn="l" defTabSz="1219170" rtl="0" eaLnBrk="1" latinLnBrk="0" hangingPunct="1">
        <a:defRPr kumimoji="1" sz="2400" kern="1200">
          <a:solidFill>
            <a:schemeClr val="tx1"/>
          </a:solidFill>
          <a:latin typeface="+mn-lt"/>
          <a:ea typeface="+mn-ea"/>
          <a:cs typeface="+mn-cs"/>
        </a:defRPr>
      </a:lvl1pPr>
      <a:lvl2pPr marL="609585" algn="l" defTabSz="1219170" rtl="0" eaLnBrk="1" latinLnBrk="0" hangingPunct="1">
        <a:defRPr kumimoji="1" sz="2400" kern="1200">
          <a:solidFill>
            <a:schemeClr val="tx1"/>
          </a:solidFill>
          <a:latin typeface="+mn-lt"/>
          <a:ea typeface="+mn-ea"/>
          <a:cs typeface="+mn-cs"/>
        </a:defRPr>
      </a:lvl2pPr>
      <a:lvl3pPr marL="1219170" algn="l" defTabSz="1219170" rtl="0" eaLnBrk="1" latinLnBrk="0" hangingPunct="1">
        <a:defRPr kumimoji="1" sz="2400" kern="1200">
          <a:solidFill>
            <a:schemeClr val="tx1"/>
          </a:solidFill>
          <a:latin typeface="+mn-lt"/>
          <a:ea typeface="+mn-ea"/>
          <a:cs typeface="+mn-cs"/>
        </a:defRPr>
      </a:lvl3pPr>
      <a:lvl4pPr marL="1828754" algn="l" defTabSz="1219170" rtl="0" eaLnBrk="1" latinLnBrk="0" hangingPunct="1">
        <a:defRPr kumimoji="1" sz="2400" kern="1200">
          <a:solidFill>
            <a:schemeClr val="tx1"/>
          </a:solidFill>
          <a:latin typeface="+mn-lt"/>
          <a:ea typeface="+mn-ea"/>
          <a:cs typeface="+mn-cs"/>
        </a:defRPr>
      </a:lvl4pPr>
      <a:lvl5pPr marL="2438339" algn="l" defTabSz="1219170" rtl="0" eaLnBrk="1" latinLnBrk="0" hangingPunct="1">
        <a:defRPr kumimoji="1" sz="2400" kern="1200">
          <a:solidFill>
            <a:schemeClr val="tx1"/>
          </a:solidFill>
          <a:latin typeface="+mn-lt"/>
          <a:ea typeface="+mn-ea"/>
          <a:cs typeface="+mn-cs"/>
        </a:defRPr>
      </a:lvl5pPr>
      <a:lvl6pPr marL="3047924" algn="l" defTabSz="1219170" rtl="0" eaLnBrk="1" latinLnBrk="0" hangingPunct="1">
        <a:defRPr kumimoji="1" sz="2400" kern="1200">
          <a:solidFill>
            <a:schemeClr val="tx1"/>
          </a:solidFill>
          <a:latin typeface="+mn-lt"/>
          <a:ea typeface="+mn-ea"/>
          <a:cs typeface="+mn-cs"/>
        </a:defRPr>
      </a:lvl6pPr>
      <a:lvl7pPr marL="3657509" algn="l" defTabSz="1219170" rtl="0" eaLnBrk="1" latinLnBrk="0" hangingPunct="1">
        <a:defRPr kumimoji="1" sz="2400" kern="1200">
          <a:solidFill>
            <a:schemeClr val="tx1"/>
          </a:solidFill>
          <a:latin typeface="+mn-lt"/>
          <a:ea typeface="+mn-ea"/>
          <a:cs typeface="+mn-cs"/>
        </a:defRPr>
      </a:lvl7pPr>
      <a:lvl8pPr marL="4267093" algn="l" defTabSz="1219170" rtl="0" eaLnBrk="1" latinLnBrk="0" hangingPunct="1">
        <a:defRPr kumimoji="1" sz="2400" kern="1200">
          <a:solidFill>
            <a:schemeClr val="tx1"/>
          </a:solidFill>
          <a:latin typeface="+mn-lt"/>
          <a:ea typeface="+mn-ea"/>
          <a:cs typeface="+mn-cs"/>
        </a:defRPr>
      </a:lvl8pPr>
      <a:lvl9pPr marL="4876678" algn="l" defTabSz="1219170" rtl="0" eaLnBrk="1" latinLnBrk="0" hangingPunct="1">
        <a:defRPr kumimoji="1"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テキスト ボックス 20">
            <a:extLst>
              <a:ext uri="{FF2B5EF4-FFF2-40B4-BE49-F238E27FC236}">
                <a16:creationId xmlns:a16="http://schemas.microsoft.com/office/drawing/2014/main" id="{6370ED4E-147B-92BB-CC8C-A6D42EB8C1AC}"/>
              </a:ext>
            </a:extLst>
          </p:cNvPr>
          <p:cNvSpPr txBox="1"/>
          <p:nvPr/>
        </p:nvSpPr>
        <p:spPr>
          <a:xfrm>
            <a:off x="1632389" y="380328"/>
            <a:ext cx="9042860" cy="2062103"/>
          </a:xfrm>
          <a:prstGeom prst="rect">
            <a:avLst/>
          </a:prstGeom>
          <a:noFill/>
        </p:spPr>
        <p:txBody>
          <a:bodyPr wrap="none" rtlCol="0">
            <a:spAutoFit/>
          </a:bodyPr>
          <a:lstStyle/>
          <a:p>
            <a:r>
              <a:rPr kumimoji="1" lang="ja-JP" altLang="en-US" sz="6400" dirty="0">
                <a:ln w="1905"/>
                <a:effectLst/>
                <a:latin typeface="HGP明朝E" pitchFamily="18" charset="-128"/>
                <a:ea typeface="HGP明朝E" pitchFamily="18" charset="-128"/>
              </a:rPr>
              <a:t>函館病診連携懇話会</a:t>
            </a:r>
            <a:endParaRPr kumimoji="1" lang="en-US" altLang="ja-JP" sz="6400" dirty="0">
              <a:ln w="1905"/>
              <a:effectLst/>
              <a:latin typeface="HGP明朝E" pitchFamily="18" charset="-128"/>
              <a:ea typeface="HGP明朝E" pitchFamily="18" charset="-128"/>
            </a:endParaRPr>
          </a:p>
          <a:p>
            <a:r>
              <a:rPr kumimoji="1" lang="ja-JP" altLang="en-US" sz="6400" dirty="0">
                <a:ln w="1905"/>
                <a:effectLst/>
                <a:latin typeface="HGP明朝E" pitchFamily="18" charset="-128"/>
                <a:ea typeface="HGP明朝E" pitchFamily="18" charset="-128"/>
              </a:rPr>
              <a:t>　　　　　　講演会のご案内</a:t>
            </a:r>
          </a:p>
        </p:txBody>
      </p:sp>
      <p:sp>
        <p:nvSpPr>
          <p:cNvPr id="23" name="テキスト ボックス 22">
            <a:extLst>
              <a:ext uri="{FF2B5EF4-FFF2-40B4-BE49-F238E27FC236}">
                <a16:creationId xmlns:a16="http://schemas.microsoft.com/office/drawing/2014/main" id="{7ABDC00E-6AEF-D6FF-A252-B0561618E124}"/>
              </a:ext>
            </a:extLst>
          </p:cNvPr>
          <p:cNvSpPr txBox="1"/>
          <p:nvPr/>
        </p:nvSpPr>
        <p:spPr>
          <a:xfrm>
            <a:off x="2890746" y="7225293"/>
            <a:ext cx="5618846" cy="830997"/>
          </a:xfrm>
          <a:prstGeom prst="rect">
            <a:avLst/>
          </a:prstGeom>
          <a:noFill/>
        </p:spPr>
        <p:txBody>
          <a:bodyPr wrap="none" rtlCol="0">
            <a:spAutoFit/>
          </a:bodyPr>
          <a:lstStyle/>
          <a:p>
            <a:r>
              <a:rPr kumimoji="1" lang="en-US" altLang="ja-JP" sz="4800" dirty="0">
                <a:latin typeface="HGP創英角ｺﾞｼｯｸUB" pitchFamily="50" charset="-128"/>
                <a:ea typeface="HGP創英角ｺﾞｼｯｸUB" pitchFamily="50" charset="-128"/>
              </a:rPr>
              <a:t>2025</a:t>
            </a:r>
            <a:r>
              <a:rPr kumimoji="1" lang="ja-JP" altLang="en-US" sz="4000" dirty="0">
                <a:latin typeface="HGP創英角ｺﾞｼｯｸUB" pitchFamily="50" charset="-128"/>
                <a:ea typeface="HGP創英角ｺﾞｼｯｸUB" pitchFamily="50" charset="-128"/>
              </a:rPr>
              <a:t>年</a:t>
            </a:r>
            <a:r>
              <a:rPr kumimoji="1" lang="en-US" altLang="ja-JP" sz="4800" dirty="0">
                <a:latin typeface="HGP創英角ｺﾞｼｯｸUB" pitchFamily="50" charset="-128"/>
                <a:ea typeface="HGP創英角ｺﾞｼｯｸUB" pitchFamily="50" charset="-128"/>
              </a:rPr>
              <a:t>3</a:t>
            </a:r>
            <a:r>
              <a:rPr kumimoji="1" lang="ja-JP" altLang="en-US" sz="4000" dirty="0">
                <a:latin typeface="HGP創英角ｺﾞｼｯｸUB" pitchFamily="50" charset="-128"/>
                <a:ea typeface="HGP創英角ｺﾞｼｯｸUB" pitchFamily="50" charset="-128"/>
              </a:rPr>
              <a:t>月</a:t>
            </a:r>
            <a:r>
              <a:rPr kumimoji="1" lang="en-US" altLang="ja-JP" sz="4800" dirty="0">
                <a:latin typeface="HGP創英角ｺﾞｼｯｸUB" pitchFamily="50" charset="-128"/>
                <a:ea typeface="HGP創英角ｺﾞｼｯｸUB" pitchFamily="50" charset="-128"/>
              </a:rPr>
              <a:t>26</a:t>
            </a:r>
            <a:r>
              <a:rPr kumimoji="1" lang="ja-JP" altLang="en-US" sz="4000" dirty="0">
                <a:latin typeface="HGP創英角ｺﾞｼｯｸUB" pitchFamily="50" charset="-128"/>
                <a:ea typeface="HGP創英角ｺﾞｼｯｸUB" pitchFamily="50" charset="-128"/>
              </a:rPr>
              <a:t>日（水）</a:t>
            </a:r>
            <a:endParaRPr kumimoji="1" lang="en-US" altLang="ja-JP" sz="4000" dirty="0">
              <a:latin typeface="HGP創英角ｺﾞｼｯｸUB" pitchFamily="50" charset="-128"/>
              <a:ea typeface="HGP創英角ｺﾞｼｯｸUB" pitchFamily="50" charset="-128"/>
            </a:endParaRPr>
          </a:p>
        </p:txBody>
      </p:sp>
      <p:sp>
        <p:nvSpPr>
          <p:cNvPr id="26" name="テキスト ボックス 25">
            <a:extLst>
              <a:ext uri="{FF2B5EF4-FFF2-40B4-BE49-F238E27FC236}">
                <a16:creationId xmlns:a16="http://schemas.microsoft.com/office/drawing/2014/main" id="{5AC31D19-9CCD-EA33-B822-F6F5FDDB4772}"/>
              </a:ext>
            </a:extLst>
          </p:cNvPr>
          <p:cNvSpPr txBox="1"/>
          <p:nvPr/>
        </p:nvSpPr>
        <p:spPr>
          <a:xfrm>
            <a:off x="2890746" y="8125544"/>
            <a:ext cx="6526146" cy="1200329"/>
          </a:xfrm>
          <a:prstGeom prst="rect">
            <a:avLst/>
          </a:prstGeom>
          <a:noFill/>
        </p:spPr>
        <p:txBody>
          <a:bodyPr wrap="none" rtlCol="0">
            <a:spAutoFit/>
          </a:bodyPr>
          <a:lstStyle/>
          <a:p>
            <a:r>
              <a:rPr kumimoji="1" lang="ja-JP" altLang="en-US" sz="3600" dirty="0">
                <a:latin typeface="HGP創英角ｺﾞｼｯｸUB" pitchFamily="50" charset="-128"/>
                <a:ea typeface="HGP創英角ｺﾞｼｯｸUB" pitchFamily="50" charset="-128"/>
              </a:rPr>
              <a:t>国立病院機構 函館医療センター</a:t>
            </a:r>
            <a:endParaRPr kumimoji="1" lang="en-US" altLang="ja-JP" sz="3600" dirty="0">
              <a:latin typeface="HGP創英角ｺﾞｼｯｸUB" pitchFamily="50" charset="-128"/>
              <a:ea typeface="HGP創英角ｺﾞｼｯｸUB" pitchFamily="50" charset="-128"/>
            </a:endParaRPr>
          </a:p>
          <a:p>
            <a:r>
              <a:rPr kumimoji="1" lang="ja-JP" altLang="en-US" sz="3600" dirty="0">
                <a:latin typeface="HGP創英角ｺﾞｼｯｸUB" pitchFamily="50" charset="-128"/>
                <a:ea typeface="HGP創英角ｺﾞｼｯｸUB" pitchFamily="50" charset="-128"/>
              </a:rPr>
              <a:t>１階　大会議室</a:t>
            </a:r>
          </a:p>
        </p:txBody>
      </p:sp>
      <p:sp>
        <p:nvSpPr>
          <p:cNvPr id="35" name="テキスト ボックス 34">
            <a:extLst>
              <a:ext uri="{FF2B5EF4-FFF2-40B4-BE49-F238E27FC236}">
                <a16:creationId xmlns:a16="http://schemas.microsoft.com/office/drawing/2014/main" id="{6D84B1F9-A5AE-1BA1-BD64-18F3E51C1D11}"/>
              </a:ext>
            </a:extLst>
          </p:cNvPr>
          <p:cNvSpPr txBox="1"/>
          <p:nvPr/>
        </p:nvSpPr>
        <p:spPr>
          <a:xfrm>
            <a:off x="668874" y="7317172"/>
            <a:ext cx="2037737" cy="646331"/>
          </a:xfrm>
          <a:prstGeom prst="rect">
            <a:avLst/>
          </a:prstGeom>
          <a:noFill/>
        </p:spPr>
        <p:txBody>
          <a:bodyPr wrap="none" rtlCol="0">
            <a:spAutoFit/>
          </a:bodyPr>
          <a:lstStyle/>
          <a:p>
            <a:r>
              <a:rPr kumimoji="1" lang="ja-JP" altLang="en-US" sz="3600" b="1" dirty="0">
                <a:latin typeface="HGS創英角ｺﾞｼｯｸUB" panose="020B0900000000000000" pitchFamily="50" charset="-128"/>
                <a:ea typeface="HGS創英角ｺﾞｼｯｸUB" panose="020B0900000000000000" pitchFamily="50" charset="-128"/>
              </a:rPr>
              <a:t>日　時：</a:t>
            </a:r>
          </a:p>
        </p:txBody>
      </p:sp>
      <p:sp>
        <p:nvSpPr>
          <p:cNvPr id="37" name="テキスト ボックス 36">
            <a:extLst>
              <a:ext uri="{FF2B5EF4-FFF2-40B4-BE49-F238E27FC236}">
                <a16:creationId xmlns:a16="http://schemas.microsoft.com/office/drawing/2014/main" id="{20CB907B-2CD2-6084-E8AC-32069E28CBB0}"/>
              </a:ext>
            </a:extLst>
          </p:cNvPr>
          <p:cNvSpPr txBox="1"/>
          <p:nvPr/>
        </p:nvSpPr>
        <p:spPr>
          <a:xfrm>
            <a:off x="668874" y="8096002"/>
            <a:ext cx="2037737" cy="646331"/>
          </a:xfrm>
          <a:prstGeom prst="rect">
            <a:avLst/>
          </a:prstGeom>
          <a:noFill/>
        </p:spPr>
        <p:txBody>
          <a:bodyPr wrap="none" rtlCol="0">
            <a:spAutoFit/>
          </a:bodyPr>
          <a:lstStyle/>
          <a:p>
            <a:r>
              <a:rPr kumimoji="1" lang="ja-JP" altLang="en-US" sz="3600" b="1" dirty="0">
                <a:latin typeface="HGS創英角ｺﾞｼｯｸUB" panose="020B0900000000000000" pitchFamily="50" charset="-128"/>
                <a:ea typeface="HGS創英角ｺﾞｼｯｸUB" panose="020B0900000000000000" pitchFamily="50" charset="-128"/>
              </a:rPr>
              <a:t>会　場：</a:t>
            </a:r>
          </a:p>
        </p:txBody>
      </p:sp>
      <p:sp>
        <p:nvSpPr>
          <p:cNvPr id="40" name="テキスト ボックス 39">
            <a:extLst>
              <a:ext uri="{FF2B5EF4-FFF2-40B4-BE49-F238E27FC236}">
                <a16:creationId xmlns:a16="http://schemas.microsoft.com/office/drawing/2014/main" id="{2CE6BEAC-DCAE-943F-D6DF-7F5636D2E3AB}"/>
              </a:ext>
            </a:extLst>
          </p:cNvPr>
          <p:cNvSpPr txBox="1"/>
          <p:nvPr/>
        </p:nvSpPr>
        <p:spPr>
          <a:xfrm>
            <a:off x="2890746" y="10161543"/>
            <a:ext cx="1414170" cy="646331"/>
          </a:xfrm>
          <a:prstGeom prst="rect">
            <a:avLst/>
          </a:prstGeom>
          <a:noFill/>
        </p:spPr>
        <p:txBody>
          <a:bodyPr wrap="none" rtlCol="0">
            <a:spAutoFit/>
          </a:bodyPr>
          <a:lstStyle/>
          <a:p>
            <a:r>
              <a:rPr kumimoji="1" lang="ja-JP" altLang="en-US" sz="3600" dirty="0">
                <a:latin typeface="HGP創英角ｺﾞｼｯｸUB" pitchFamily="50" charset="-128"/>
                <a:ea typeface="HGP創英角ｺﾞｼｯｸUB" pitchFamily="50" charset="-128"/>
              </a:rPr>
              <a:t>無　料</a:t>
            </a:r>
          </a:p>
        </p:txBody>
      </p:sp>
      <p:sp>
        <p:nvSpPr>
          <p:cNvPr id="66" name="テキスト ボックス 65">
            <a:extLst>
              <a:ext uri="{FF2B5EF4-FFF2-40B4-BE49-F238E27FC236}">
                <a16:creationId xmlns:a16="http://schemas.microsoft.com/office/drawing/2014/main" id="{D31CEB4B-5788-141E-0007-AB476B54BD1B}"/>
              </a:ext>
            </a:extLst>
          </p:cNvPr>
          <p:cNvSpPr txBox="1"/>
          <p:nvPr/>
        </p:nvSpPr>
        <p:spPr>
          <a:xfrm>
            <a:off x="8145478" y="7373097"/>
            <a:ext cx="3429144" cy="646331"/>
          </a:xfrm>
          <a:prstGeom prst="rect">
            <a:avLst/>
          </a:prstGeom>
          <a:noFill/>
        </p:spPr>
        <p:txBody>
          <a:bodyPr wrap="none" rtlCol="0">
            <a:spAutoFit/>
          </a:bodyPr>
          <a:lstStyle/>
          <a:p>
            <a:r>
              <a:rPr kumimoji="1" lang="en-US" altLang="ja-JP" sz="3600" dirty="0">
                <a:latin typeface="HGP創英角ｺﾞｼｯｸUB" pitchFamily="50" charset="-128"/>
                <a:ea typeface="HGP創英角ｺﾞｼｯｸUB" pitchFamily="50" charset="-128"/>
              </a:rPr>
              <a:t>19</a:t>
            </a:r>
            <a:r>
              <a:rPr kumimoji="1" lang="ja-JP" altLang="en-US" sz="3600" dirty="0">
                <a:latin typeface="HGP創英角ｺﾞｼｯｸUB" pitchFamily="50" charset="-128"/>
                <a:ea typeface="HGP創英角ｺﾞｼｯｸUB" pitchFamily="50" charset="-128"/>
              </a:rPr>
              <a:t>：</a:t>
            </a:r>
            <a:r>
              <a:rPr kumimoji="1" lang="en-US" altLang="ja-JP" sz="3600" dirty="0">
                <a:latin typeface="HGP創英角ｺﾞｼｯｸUB" pitchFamily="50" charset="-128"/>
                <a:ea typeface="HGP創英角ｺﾞｼｯｸUB" pitchFamily="50" charset="-128"/>
              </a:rPr>
              <a:t>30</a:t>
            </a:r>
            <a:r>
              <a:rPr kumimoji="1" lang="ja-JP" altLang="en-US" sz="3600" dirty="0">
                <a:latin typeface="HGP創英角ｺﾞｼｯｸUB" pitchFamily="50" charset="-128"/>
                <a:ea typeface="HGP創英角ｺﾞｼｯｸUB" pitchFamily="50" charset="-128"/>
              </a:rPr>
              <a:t>～</a:t>
            </a:r>
            <a:r>
              <a:rPr kumimoji="1" lang="en-US" altLang="ja-JP" sz="3600" dirty="0">
                <a:latin typeface="HGP創英角ｺﾞｼｯｸUB" pitchFamily="50" charset="-128"/>
                <a:ea typeface="HGP創英角ｺﾞｼｯｸUB" pitchFamily="50" charset="-128"/>
              </a:rPr>
              <a:t>20</a:t>
            </a:r>
            <a:r>
              <a:rPr kumimoji="1" lang="ja-JP" altLang="en-US" sz="3600" dirty="0">
                <a:latin typeface="HGP創英角ｺﾞｼｯｸUB" pitchFamily="50" charset="-128"/>
                <a:ea typeface="HGP創英角ｺﾞｼｯｸUB" pitchFamily="50" charset="-128"/>
              </a:rPr>
              <a:t>：</a:t>
            </a:r>
            <a:r>
              <a:rPr kumimoji="1" lang="en-US" altLang="ja-JP" sz="3600" dirty="0">
                <a:latin typeface="HGP創英角ｺﾞｼｯｸUB" pitchFamily="50" charset="-128"/>
                <a:ea typeface="HGP創英角ｺﾞｼｯｸUB" pitchFamily="50" charset="-128"/>
              </a:rPr>
              <a:t>30</a:t>
            </a:r>
            <a:endParaRPr kumimoji="1" lang="ja-JP" altLang="en-US" sz="3600" dirty="0">
              <a:latin typeface="HGP創英角ｺﾞｼｯｸUB" pitchFamily="50" charset="-128"/>
              <a:ea typeface="HGP創英角ｺﾞｼｯｸUB" pitchFamily="50" charset="-128"/>
            </a:endParaRPr>
          </a:p>
        </p:txBody>
      </p:sp>
      <p:sp>
        <p:nvSpPr>
          <p:cNvPr id="16" name="テキスト ボックス 15">
            <a:extLst>
              <a:ext uri="{FF2B5EF4-FFF2-40B4-BE49-F238E27FC236}">
                <a16:creationId xmlns:a16="http://schemas.microsoft.com/office/drawing/2014/main" id="{345301E2-2E9B-3B7C-FEEB-0ED2CE344E67}"/>
              </a:ext>
            </a:extLst>
          </p:cNvPr>
          <p:cNvSpPr txBox="1"/>
          <p:nvPr/>
        </p:nvSpPr>
        <p:spPr>
          <a:xfrm>
            <a:off x="167367" y="11862254"/>
            <a:ext cx="3037153" cy="615361"/>
          </a:xfrm>
          <a:prstGeom prst="rect">
            <a:avLst/>
          </a:prstGeom>
          <a:noFill/>
        </p:spPr>
        <p:txBody>
          <a:bodyPr wrap="square">
            <a:spAutoFit/>
          </a:bodyPr>
          <a:lstStyle/>
          <a:p>
            <a:pPr indent="609600">
              <a:lnSpc>
                <a:spcPct val="107000"/>
              </a:lnSpc>
              <a:spcAft>
                <a:spcPts val="800"/>
              </a:spcAft>
            </a:pPr>
            <a:r>
              <a:rPr lang="ja-JP" altLang="en-US" sz="3600" b="1" kern="100" dirty="0">
                <a:effectLst/>
                <a:latin typeface="ＤＦ太丸ゴシック体N" panose="020F0909000000000000" pitchFamily="49" charset="-128"/>
                <a:ea typeface="ＤＦ太丸ゴシック体N" panose="020F0909000000000000" pitchFamily="49" charset="-128"/>
                <a:cs typeface="Times New Roman" panose="02020603050405020304" pitchFamily="18" charset="0"/>
              </a:rPr>
              <a:t>講　演</a:t>
            </a:r>
            <a:endParaRPr lang="ja-JP" altLang="ja-JP" sz="3200" b="1" kern="100" dirty="0">
              <a:effectLst/>
              <a:latin typeface="ＤＦ太丸ゴシック体N" panose="020F0909000000000000" pitchFamily="49" charset="-128"/>
              <a:ea typeface="ＤＦ太丸ゴシック体N" panose="020F0909000000000000" pitchFamily="49" charset="-128"/>
              <a:cs typeface="Times New Roman" panose="02020603050405020304" pitchFamily="18" charset="0"/>
            </a:endParaRPr>
          </a:p>
        </p:txBody>
      </p:sp>
      <p:sp>
        <p:nvSpPr>
          <p:cNvPr id="19" name="テキスト ボックス 18">
            <a:extLst>
              <a:ext uri="{FF2B5EF4-FFF2-40B4-BE49-F238E27FC236}">
                <a16:creationId xmlns:a16="http://schemas.microsoft.com/office/drawing/2014/main" id="{94ED4E3C-D427-CCB9-48E8-0AA00C4C5501}"/>
              </a:ext>
            </a:extLst>
          </p:cNvPr>
          <p:cNvSpPr txBox="1"/>
          <p:nvPr/>
        </p:nvSpPr>
        <p:spPr>
          <a:xfrm>
            <a:off x="668874" y="10146805"/>
            <a:ext cx="2037737" cy="646331"/>
          </a:xfrm>
          <a:prstGeom prst="rect">
            <a:avLst/>
          </a:prstGeom>
          <a:noFill/>
        </p:spPr>
        <p:txBody>
          <a:bodyPr wrap="none" rtlCol="0">
            <a:spAutoFit/>
          </a:bodyPr>
          <a:lstStyle/>
          <a:p>
            <a:r>
              <a:rPr kumimoji="1" lang="ja-JP" altLang="en-US" sz="3600" b="1" dirty="0">
                <a:latin typeface="HGS創英角ｺﾞｼｯｸUB" panose="020B0900000000000000" pitchFamily="50" charset="-128"/>
                <a:ea typeface="HGS創英角ｺﾞｼｯｸUB" panose="020B0900000000000000" pitchFamily="50" charset="-128"/>
              </a:rPr>
              <a:t>参加費：</a:t>
            </a:r>
          </a:p>
        </p:txBody>
      </p:sp>
      <p:sp>
        <p:nvSpPr>
          <p:cNvPr id="32" name="テキスト ボックス 31">
            <a:extLst>
              <a:ext uri="{FF2B5EF4-FFF2-40B4-BE49-F238E27FC236}">
                <a16:creationId xmlns:a16="http://schemas.microsoft.com/office/drawing/2014/main" id="{70B314D6-3980-44BC-186E-B77BEBF545BC}"/>
              </a:ext>
            </a:extLst>
          </p:cNvPr>
          <p:cNvSpPr txBox="1"/>
          <p:nvPr/>
        </p:nvSpPr>
        <p:spPr>
          <a:xfrm>
            <a:off x="1273812" y="12458389"/>
            <a:ext cx="10690484" cy="584775"/>
          </a:xfrm>
          <a:prstGeom prst="rect">
            <a:avLst/>
          </a:prstGeom>
          <a:noFill/>
        </p:spPr>
        <p:txBody>
          <a:bodyPr wrap="square" rtlCol="0">
            <a:spAutoFit/>
          </a:bodyPr>
          <a:lstStyle/>
          <a:p>
            <a:r>
              <a:rPr lang="ja-JP" altLang="ja-JP" sz="3200" b="1" kern="100" dirty="0">
                <a:effectLst/>
                <a:latin typeface="ＤＦ太丸ゴシック体N" panose="020F0909000000000000" pitchFamily="49" charset="-128"/>
                <a:ea typeface="ＤＦ太丸ゴシック体N" panose="020F0909000000000000" pitchFamily="49" charset="-128"/>
                <a:cs typeface="Times New Roman" panose="02020603050405020304" pitchFamily="18" charset="0"/>
              </a:rPr>
              <a:t>講　師：</a:t>
            </a:r>
            <a:r>
              <a:rPr lang="ja-JP" altLang="en-US" sz="3200" b="1" kern="100" dirty="0">
                <a:effectLst/>
                <a:latin typeface="ＤＦ太丸ゴシック体N" panose="020F0909000000000000" pitchFamily="49" charset="-128"/>
                <a:ea typeface="ＤＦ太丸ゴシック体N" panose="020F0909000000000000" pitchFamily="49" charset="-128"/>
                <a:cs typeface="Times New Roman" panose="02020603050405020304" pitchFamily="18" charset="0"/>
              </a:rPr>
              <a:t>多機能型事務所あすらら</a:t>
            </a:r>
            <a:endParaRPr lang="ja-JP" altLang="ja-JP" sz="2800" b="1" kern="100" dirty="0">
              <a:effectLst/>
              <a:latin typeface="ＤＦ太丸ゴシック体N" panose="020F0909000000000000" pitchFamily="49" charset="-128"/>
              <a:ea typeface="ＤＦ太丸ゴシック体N" panose="020F0909000000000000" pitchFamily="49" charset="-128"/>
              <a:cs typeface="Times New Roman" panose="02020603050405020304" pitchFamily="18" charset="0"/>
            </a:endParaRPr>
          </a:p>
        </p:txBody>
      </p:sp>
      <p:sp>
        <p:nvSpPr>
          <p:cNvPr id="33" name="テキスト ボックス 32">
            <a:extLst>
              <a:ext uri="{FF2B5EF4-FFF2-40B4-BE49-F238E27FC236}">
                <a16:creationId xmlns:a16="http://schemas.microsoft.com/office/drawing/2014/main" id="{B00107A9-44AF-C79D-6FDB-D76D111D08B0}"/>
              </a:ext>
            </a:extLst>
          </p:cNvPr>
          <p:cNvSpPr txBox="1"/>
          <p:nvPr/>
        </p:nvSpPr>
        <p:spPr>
          <a:xfrm>
            <a:off x="3345712" y="13092124"/>
            <a:ext cx="3057247" cy="584775"/>
          </a:xfrm>
          <a:prstGeom prst="rect">
            <a:avLst/>
          </a:prstGeom>
          <a:noFill/>
        </p:spPr>
        <p:txBody>
          <a:bodyPr wrap="none" rtlCol="0">
            <a:spAutoFit/>
          </a:bodyPr>
          <a:lstStyle/>
          <a:p>
            <a:r>
              <a:rPr lang="ja-JP" altLang="en-US" sz="3200" b="1" kern="100" dirty="0">
                <a:latin typeface="ＤＦ太丸ゴシック体N" panose="020F0909000000000000" pitchFamily="49" charset="-128"/>
                <a:ea typeface="ＤＦ太丸ゴシック体N" panose="020F0909000000000000" pitchFamily="49" charset="-128"/>
                <a:cs typeface="Times New Roman" panose="02020603050405020304" pitchFamily="18" charset="0"/>
              </a:rPr>
              <a:t>細田　政裕</a:t>
            </a:r>
            <a:r>
              <a:rPr lang="ja-JP" altLang="ja-JP" sz="3200" b="1" kern="100" dirty="0">
                <a:effectLst/>
                <a:latin typeface="ＤＦ太丸ゴシック体N" panose="020F0909000000000000" pitchFamily="49" charset="-128"/>
                <a:ea typeface="ＤＦ太丸ゴシック体N" panose="020F0909000000000000" pitchFamily="49" charset="-128"/>
                <a:cs typeface="Times New Roman" panose="02020603050405020304" pitchFamily="18" charset="0"/>
              </a:rPr>
              <a:t>先生</a:t>
            </a:r>
            <a:endParaRPr lang="en-US" altLang="ja-JP" sz="2800" b="1" kern="100" dirty="0">
              <a:latin typeface="ＤＦ太丸ゴシック体N" panose="020F0909000000000000" pitchFamily="49" charset="-128"/>
              <a:ea typeface="ＤＦ太丸ゴシック体N" panose="020F0909000000000000" pitchFamily="49" charset="-128"/>
              <a:cs typeface="Times New Roman" panose="02020603050405020304" pitchFamily="18" charset="0"/>
            </a:endParaRPr>
          </a:p>
        </p:txBody>
      </p:sp>
      <p:sp>
        <p:nvSpPr>
          <p:cNvPr id="44" name="テキスト ボックス 43">
            <a:extLst>
              <a:ext uri="{FF2B5EF4-FFF2-40B4-BE49-F238E27FC236}">
                <a16:creationId xmlns:a16="http://schemas.microsoft.com/office/drawing/2014/main" id="{E1F7945A-9817-4D4C-D32A-00802B27A341}"/>
              </a:ext>
            </a:extLst>
          </p:cNvPr>
          <p:cNvSpPr txBox="1"/>
          <p:nvPr/>
        </p:nvSpPr>
        <p:spPr>
          <a:xfrm>
            <a:off x="1273812" y="13816299"/>
            <a:ext cx="9212778" cy="584775"/>
          </a:xfrm>
          <a:prstGeom prst="rect">
            <a:avLst/>
          </a:prstGeom>
          <a:noFill/>
        </p:spPr>
        <p:txBody>
          <a:bodyPr wrap="none" rtlCol="0">
            <a:spAutoFit/>
          </a:bodyPr>
          <a:lstStyle/>
          <a:p>
            <a:r>
              <a:rPr lang="ja-JP" altLang="ja-JP" sz="3200" b="1" kern="100" dirty="0">
                <a:effectLst/>
                <a:latin typeface="ＤＦ太丸ゴシック体N" panose="020F0909000000000000" pitchFamily="49" charset="-128"/>
                <a:ea typeface="ＤＦ太丸ゴシック体N" panose="020F0909000000000000" pitchFamily="49" charset="-128"/>
                <a:cs typeface="Times New Roman" panose="02020603050405020304" pitchFamily="18" charset="0"/>
              </a:rPr>
              <a:t>演　題：「</a:t>
            </a:r>
            <a:r>
              <a:rPr lang="ja-JP" altLang="en-US" sz="3200" b="1" kern="100" dirty="0">
                <a:effectLst/>
                <a:latin typeface="ＤＦ太丸ゴシック体N" panose="020F0909000000000000" pitchFamily="49" charset="-128"/>
                <a:ea typeface="ＤＦ太丸ゴシック体N" panose="020F0909000000000000" pitchFamily="49" charset="-128"/>
                <a:cs typeface="Times New Roman" panose="02020603050405020304" pitchFamily="18" charset="0"/>
              </a:rPr>
              <a:t>認知症の人への理解と対応について</a:t>
            </a:r>
            <a:r>
              <a:rPr lang="ja-JP" altLang="ja-JP" sz="3200" b="1" kern="100" dirty="0">
                <a:effectLst/>
                <a:latin typeface="ＤＦ太丸ゴシック体N" panose="020F0909000000000000" pitchFamily="49" charset="-128"/>
                <a:ea typeface="ＤＦ太丸ゴシック体N" panose="020F0909000000000000" pitchFamily="49" charset="-128"/>
                <a:cs typeface="Times New Roman" panose="02020603050405020304" pitchFamily="18" charset="0"/>
              </a:rPr>
              <a:t>」</a:t>
            </a:r>
            <a:endParaRPr lang="ja-JP" altLang="ja-JP" sz="2800" b="1" kern="100" dirty="0">
              <a:effectLst/>
              <a:latin typeface="ＤＦ太丸ゴシック体N" panose="020F0909000000000000" pitchFamily="49" charset="-128"/>
              <a:ea typeface="ＤＦ太丸ゴシック体N" panose="020F0909000000000000" pitchFamily="49" charset="-128"/>
              <a:cs typeface="Times New Roman" panose="02020603050405020304" pitchFamily="18" charset="0"/>
            </a:endParaRPr>
          </a:p>
        </p:txBody>
      </p:sp>
      <p:sp>
        <p:nvSpPr>
          <p:cNvPr id="54" name="四角形: 角を丸くする 53">
            <a:extLst>
              <a:ext uri="{FF2B5EF4-FFF2-40B4-BE49-F238E27FC236}">
                <a16:creationId xmlns:a16="http://schemas.microsoft.com/office/drawing/2014/main" id="{9551F57E-9347-C42A-AB4F-B316DF5C393F}"/>
              </a:ext>
            </a:extLst>
          </p:cNvPr>
          <p:cNvSpPr/>
          <p:nvPr/>
        </p:nvSpPr>
        <p:spPr>
          <a:xfrm>
            <a:off x="227705" y="11749608"/>
            <a:ext cx="11796928" cy="2680913"/>
          </a:xfrm>
          <a:prstGeom prst="roundRect">
            <a:avLst>
              <a:gd name="adj" fmla="val 10653"/>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b="1">
              <a:latin typeface="ＤＦ太丸ゴシック体N" panose="020F0909000000000000" pitchFamily="49" charset="-128"/>
              <a:ea typeface="ＤＦ太丸ゴシック体N" panose="020F0909000000000000" pitchFamily="49" charset="-128"/>
            </a:endParaRPr>
          </a:p>
        </p:txBody>
      </p:sp>
      <p:sp>
        <p:nvSpPr>
          <p:cNvPr id="67" name="テキスト ボックス 66">
            <a:extLst>
              <a:ext uri="{FF2B5EF4-FFF2-40B4-BE49-F238E27FC236}">
                <a16:creationId xmlns:a16="http://schemas.microsoft.com/office/drawing/2014/main" id="{2C05E9C6-D50E-765B-BB09-9880523FE645}"/>
              </a:ext>
            </a:extLst>
          </p:cNvPr>
          <p:cNvSpPr txBox="1"/>
          <p:nvPr/>
        </p:nvSpPr>
        <p:spPr>
          <a:xfrm>
            <a:off x="2890746" y="10907432"/>
            <a:ext cx="1414170" cy="646331"/>
          </a:xfrm>
          <a:prstGeom prst="rect">
            <a:avLst/>
          </a:prstGeom>
          <a:noFill/>
        </p:spPr>
        <p:txBody>
          <a:bodyPr wrap="none" rtlCol="0">
            <a:spAutoFit/>
          </a:bodyPr>
          <a:lstStyle/>
          <a:p>
            <a:r>
              <a:rPr kumimoji="1" lang="ja-JP" altLang="en-US" sz="3600" dirty="0">
                <a:latin typeface="HGP創英角ｺﾞｼｯｸUB" pitchFamily="50" charset="-128"/>
                <a:ea typeface="HGP創英角ｺﾞｼｯｸUB" pitchFamily="50" charset="-128"/>
              </a:rPr>
              <a:t>不　要</a:t>
            </a:r>
          </a:p>
        </p:txBody>
      </p:sp>
      <p:sp>
        <p:nvSpPr>
          <p:cNvPr id="70" name="テキスト ボックス 69">
            <a:extLst>
              <a:ext uri="{FF2B5EF4-FFF2-40B4-BE49-F238E27FC236}">
                <a16:creationId xmlns:a16="http://schemas.microsoft.com/office/drawing/2014/main" id="{47A9D394-A0F2-CFC8-DE22-886836C5B9C1}"/>
              </a:ext>
            </a:extLst>
          </p:cNvPr>
          <p:cNvSpPr txBox="1"/>
          <p:nvPr/>
        </p:nvSpPr>
        <p:spPr>
          <a:xfrm>
            <a:off x="668874" y="10907432"/>
            <a:ext cx="2037737" cy="646331"/>
          </a:xfrm>
          <a:prstGeom prst="rect">
            <a:avLst/>
          </a:prstGeom>
          <a:noFill/>
        </p:spPr>
        <p:txBody>
          <a:bodyPr wrap="none" rtlCol="0">
            <a:spAutoFit/>
          </a:bodyPr>
          <a:lstStyle/>
          <a:p>
            <a:r>
              <a:rPr kumimoji="1" lang="ja-JP" altLang="en-US" sz="3600" b="1" dirty="0">
                <a:latin typeface="HGS創英角ｺﾞｼｯｸUB" panose="020B0900000000000000" pitchFamily="50" charset="-128"/>
                <a:ea typeface="HGS創英角ｺﾞｼｯｸUB" panose="020B0900000000000000" pitchFamily="50" charset="-128"/>
              </a:rPr>
              <a:t>申込み：</a:t>
            </a:r>
          </a:p>
        </p:txBody>
      </p:sp>
      <p:sp>
        <p:nvSpPr>
          <p:cNvPr id="72" name="テキスト ボックス 71">
            <a:extLst>
              <a:ext uri="{FF2B5EF4-FFF2-40B4-BE49-F238E27FC236}">
                <a16:creationId xmlns:a16="http://schemas.microsoft.com/office/drawing/2014/main" id="{470CEDFF-2CB7-2915-7568-1482412B5F8C}"/>
              </a:ext>
            </a:extLst>
          </p:cNvPr>
          <p:cNvSpPr txBox="1"/>
          <p:nvPr/>
        </p:nvSpPr>
        <p:spPr>
          <a:xfrm>
            <a:off x="2890746" y="9416986"/>
            <a:ext cx="3647152" cy="646331"/>
          </a:xfrm>
          <a:prstGeom prst="rect">
            <a:avLst/>
          </a:prstGeom>
          <a:noFill/>
        </p:spPr>
        <p:txBody>
          <a:bodyPr wrap="none" rtlCol="0">
            <a:spAutoFit/>
          </a:bodyPr>
          <a:lstStyle/>
          <a:p>
            <a:r>
              <a:rPr kumimoji="1" lang="ja-JP" altLang="en-US" sz="3600" dirty="0">
                <a:latin typeface="HGP創英角ｺﾞｼｯｸUB" pitchFamily="50" charset="-128"/>
                <a:ea typeface="HGP創英角ｺﾞｼｯｸUB" pitchFamily="50" charset="-128"/>
              </a:rPr>
              <a:t>医療・介護関係者</a:t>
            </a:r>
          </a:p>
        </p:txBody>
      </p:sp>
      <p:sp>
        <p:nvSpPr>
          <p:cNvPr id="78" name="テキスト ボックス 77">
            <a:extLst>
              <a:ext uri="{FF2B5EF4-FFF2-40B4-BE49-F238E27FC236}">
                <a16:creationId xmlns:a16="http://schemas.microsoft.com/office/drawing/2014/main" id="{D2D62620-A6C6-F6E5-76B1-F9EF67559B86}"/>
              </a:ext>
            </a:extLst>
          </p:cNvPr>
          <p:cNvSpPr txBox="1"/>
          <p:nvPr/>
        </p:nvSpPr>
        <p:spPr>
          <a:xfrm>
            <a:off x="668874" y="9392350"/>
            <a:ext cx="2037737" cy="646331"/>
          </a:xfrm>
          <a:prstGeom prst="rect">
            <a:avLst/>
          </a:prstGeom>
          <a:noFill/>
        </p:spPr>
        <p:txBody>
          <a:bodyPr wrap="none" rtlCol="0">
            <a:spAutoFit/>
          </a:bodyPr>
          <a:lstStyle/>
          <a:p>
            <a:r>
              <a:rPr kumimoji="1" lang="ja-JP" altLang="en-US" sz="3600" b="1" dirty="0">
                <a:latin typeface="HGS創英角ｺﾞｼｯｸUB" panose="020B0900000000000000" pitchFamily="50" charset="-128"/>
                <a:ea typeface="HGS創英角ｺﾞｼｯｸUB" panose="020B0900000000000000" pitchFamily="50" charset="-128"/>
              </a:rPr>
              <a:t>対　象：</a:t>
            </a:r>
          </a:p>
        </p:txBody>
      </p:sp>
      <p:sp>
        <p:nvSpPr>
          <p:cNvPr id="80" name="テキスト ボックス 79">
            <a:extLst>
              <a:ext uri="{FF2B5EF4-FFF2-40B4-BE49-F238E27FC236}">
                <a16:creationId xmlns:a16="http://schemas.microsoft.com/office/drawing/2014/main" id="{0AA7096D-09ED-81F1-C142-A8999C170086}"/>
              </a:ext>
            </a:extLst>
          </p:cNvPr>
          <p:cNvSpPr txBox="1"/>
          <p:nvPr/>
        </p:nvSpPr>
        <p:spPr>
          <a:xfrm>
            <a:off x="135245" y="14533474"/>
            <a:ext cx="4288353" cy="707886"/>
          </a:xfrm>
          <a:prstGeom prst="rect">
            <a:avLst/>
          </a:prstGeom>
          <a:noFill/>
        </p:spPr>
        <p:txBody>
          <a:bodyPr wrap="none" rtlCol="0">
            <a:spAutoFit/>
          </a:bodyPr>
          <a:lstStyle/>
          <a:p>
            <a:r>
              <a:rPr kumimoji="1" lang="ja-JP" altLang="en-US" sz="4000" dirty="0">
                <a:latin typeface="ＤＦ太丸ゴシック体N" panose="020F0909000000000000" pitchFamily="49" charset="-128"/>
                <a:ea typeface="ＤＦ太丸ゴシック体N" panose="020F0909000000000000" pitchFamily="49" charset="-128"/>
              </a:rPr>
              <a:t>＜お問い合わせ＞</a:t>
            </a:r>
          </a:p>
        </p:txBody>
      </p:sp>
      <p:sp>
        <p:nvSpPr>
          <p:cNvPr id="82" name="テキスト ボックス 81">
            <a:extLst>
              <a:ext uri="{FF2B5EF4-FFF2-40B4-BE49-F238E27FC236}">
                <a16:creationId xmlns:a16="http://schemas.microsoft.com/office/drawing/2014/main" id="{8C719896-2501-DA6B-9DC0-06F539161093}"/>
              </a:ext>
            </a:extLst>
          </p:cNvPr>
          <p:cNvSpPr txBox="1"/>
          <p:nvPr/>
        </p:nvSpPr>
        <p:spPr>
          <a:xfrm>
            <a:off x="494519" y="15294096"/>
            <a:ext cx="10854253" cy="584775"/>
          </a:xfrm>
          <a:prstGeom prst="rect">
            <a:avLst/>
          </a:prstGeom>
          <a:noFill/>
        </p:spPr>
        <p:txBody>
          <a:bodyPr wrap="none" rtlCol="0">
            <a:spAutoFit/>
          </a:bodyPr>
          <a:lstStyle/>
          <a:p>
            <a:r>
              <a:rPr kumimoji="1" lang="ja-JP" altLang="en-US" sz="2800" dirty="0">
                <a:latin typeface="ＤＦ太丸ゴシック体N" panose="020F0909000000000000" pitchFamily="49" charset="-128"/>
                <a:ea typeface="ＤＦ太丸ゴシック体N" panose="020F0909000000000000" pitchFamily="49" charset="-128"/>
              </a:rPr>
              <a:t>函館医療センター歯科口腔外科　白石剛士　</a:t>
            </a:r>
            <a:r>
              <a:rPr kumimoji="1" lang="en-US" altLang="ja-JP" sz="3200" dirty="0">
                <a:latin typeface="ＤＦ太丸ゴシック体N" panose="020F0909000000000000" pitchFamily="49" charset="-128"/>
                <a:ea typeface="ＤＦ太丸ゴシック体N" panose="020F0909000000000000" pitchFamily="49" charset="-128"/>
              </a:rPr>
              <a:t>TEL</a:t>
            </a:r>
            <a:r>
              <a:rPr kumimoji="1" lang="ja-JP" altLang="en-US" sz="3200" dirty="0">
                <a:latin typeface="ＤＦ太丸ゴシック体N" panose="020F0909000000000000" pitchFamily="49" charset="-128"/>
                <a:ea typeface="ＤＦ太丸ゴシック体N" panose="020F0909000000000000" pitchFamily="49" charset="-128"/>
              </a:rPr>
              <a:t>：</a:t>
            </a:r>
            <a:r>
              <a:rPr kumimoji="1" lang="en-US" altLang="ja-JP" sz="3200" dirty="0">
                <a:latin typeface="ＤＦ太丸ゴシック体N" panose="020F0909000000000000" pitchFamily="49" charset="-128"/>
                <a:ea typeface="ＤＦ太丸ゴシック体N" panose="020F0909000000000000" pitchFamily="49" charset="-128"/>
              </a:rPr>
              <a:t>0138-51-6281</a:t>
            </a:r>
            <a:endParaRPr kumimoji="1" lang="ja-JP" altLang="en-US" sz="2800" dirty="0">
              <a:latin typeface="ＤＦ太丸ゴシック体N" panose="020F0909000000000000" pitchFamily="49" charset="-128"/>
              <a:ea typeface="ＤＦ太丸ゴシック体N" panose="020F0909000000000000" pitchFamily="49" charset="-128"/>
            </a:endParaRPr>
          </a:p>
        </p:txBody>
      </p:sp>
      <p:sp>
        <p:nvSpPr>
          <p:cNvPr id="3" name="テキスト ボックス 2">
            <a:extLst>
              <a:ext uri="{FF2B5EF4-FFF2-40B4-BE49-F238E27FC236}">
                <a16:creationId xmlns:a16="http://schemas.microsoft.com/office/drawing/2014/main" id="{F5232E0E-4588-40E3-2B96-71D77DF2C668}"/>
              </a:ext>
            </a:extLst>
          </p:cNvPr>
          <p:cNvSpPr txBox="1"/>
          <p:nvPr/>
        </p:nvSpPr>
        <p:spPr>
          <a:xfrm>
            <a:off x="668874" y="2725936"/>
            <a:ext cx="10679898" cy="4524315"/>
          </a:xfrm>
          <a:prstGeom prst="rect">
            <a:avLst/>
          </a:prstGeom>
          <a:noFill/>
        </p:spPr>
        <p:txBody>
          <a:bodyPr wrap="square">
            <a:spAutoFit/>
          </a:bodyPr>
          <a:lstStyle/>
          <a:p>
            <a:pPr algn="just"/>
            <a:r>
              <a:rPr lang="ja-JP" altLang="en-US" sz="2400" kern="100" dirty="0">
                <a:effectLst/>
                <a:latin typeface="+mn-ea"/>
                <a:cs typeface="Times New Roman" panose="02020603050405020304" pitchFamily="18" charset="0"/>
              </a:rPr>
              <a:t>　</a:t>
            </a:r>
            <a:r>
              <a:rPr lang="ja-JP" altLang="ja-JP" sz="2400" kern="100" dirty="0">
                <a:effectLst/>
                <a:latin typeface="HGS創英角ｺﾞｼｯｸUB" panose="020B0900000000000000" pitchFamily="50" charset="-128"/>
                <a:ea typeface="HGS創英角ｺﾞｼｯｸUB" panose="020B0900000000000000" pitchFamily="50" charset="-128"/>
                <a:cs typeface="Times New Roman" panose="02020603050405020304" pitchFamily="18" charset="0"/>
              </a:rPr>
              <a:t>日ごとに春の気配を感じる今日この頃ですが、皆様にはご健勝でご活躍の</a:t>
            </a:r>
            <a:endParaRPr lang="en-US" altLang="ja-JP" sz="2400" kern="100" dirty="0">
              <a:effectLst/>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r>
              <a:rPr lang="ja-JP" altLang="ja-JP" sz="2400" kern="100" dirty="0">
                <a:effectLst/>
                <a:latin typeface="HGS創英角ｺﾞｼｯｸUB" panose="020B0900000000000000" pitchFamily="50" charset="-128"/>
                <a:ea typeface="HGS創英角ｺﾞｼｯｸUB" panose="020B0900000000000000" pitchFamily="50" charset="-128"/>
                <a:cs typeface="Times New Roman" panose="02020603050405020304" pitchFamily="18" charset="0"/>
              </a:rPr>
              <a:t>こととご推察申し上げます。さて、令和</a:t>
            </a:r>
            <a:r>
              <a:rPr lang="en-US" altLang="ja-JP" sz="2400" kern="100" dirty="0">
                <a:effectLst/>
                <a:latin typeface="HGS創英角ｺﾞｼｯｸUB" panose="020B0900000000000000" pitchFamily="50" charset="-128"/>
                <a:ea typeface="HGS創英角ｺﾞｼｯｸUB" panose="020B0900000000000000" pitchFamily="50" charset="-128"/>
                <a:cs typeface="Times New Roman" panose="02020603050405020304" pitchFamily="18" charset="0"/>
              </a:rPr>
              <a:t>6</a:t>
            </a:r>
            <a:r>
              <a:rPr lang="ja-JP" altLang="ja-JP" sz="2400" kern="100" dirty="0">
                <a:effectLst/>
                <a:latin typeface="HGS創英角ｺﾞｼｯｸUB" panose="020B0900000000000000" pitchFamily="50" charset="-128"/>
                <a:ea typeface="HGS創英角ｺﾞｼｯｸUB" panose="020B0900000000000000" pitchFamily="50" charset="-128"/>
                <a:cs typeface="Times New Roman" panose="02020603050405020304" pitchFamily="18" charset="0"/>
              </a:rPr>
              <a:t>年度函館歯科病診連携懇話会、</a:t>
            </a:r>
            <a:endParaRPr lang="en-US" altLang="ja-JP" sz="2400" kern="100" dirty="0">
              <a:effectLst/>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lgn="just"/>
            <a:r>
              <a:rPr lang="ja-JP" altLang="ja-JP" sz="2400" kern="100" dirty="0">
                <a:effectLst/>
                <a:latin typeface="HGS創英角ｺﾞｼｯｸUB" panose="020B0900000000000000" pitchFamily="50" charset="-128"/>
                <a:ea typeface="HGS創英角ｺﾞｼｯｸUB" panose="020B0900000000000000" pitchFamily="50" charset="-128"/>
                <a:cs typeface="Times New Roman" panose="02020603050405020304" pitchFamily="18" charset="0"/>
              </a:rPr>
              <a:t>第２回定例会を開催いたします。</a:t>
            </a:r>
          </a:p>
          <a:p>
            <a:pPr algn="just"/>
            <a:r>
              <a:rPr lang="ja-JP" altLang="ja-JP" sz="2400" kern="100" dirty="0">
                <a:effectLst/>
                <a:latin typeface="HGS創英角ｺﾞｼｯｸUB" panose="020B0900000000000000" pitchFamily="50" charset="-128"/>
                <a:ea typeface="HGS創英角ｺﾞｼｯｸUB" panose="020B0900000000000000" pitchFamily="50" charset="-128"/>
                <a:cs typeface="Times New Roman" panose="02020603050405020304" pitchFamily="18" charset="0"/>
              </a:rPr>
              <a:t>　ご存じのとおり認知症は、軽度認知障害（</a:t>
            </a:r>
            <a:r>
              <a:rPr lang="en-US" altLang="ja-JP" sz="2400" kern="100" dirty="0">
                <a:effectLst/>
                <a:latin typeface="HGS創英角ｺﾞｼｯｸUB" panose="020B0900000000000000" pitchFamily="50" charset="-128"/>
                <a:ea typeface="HGS創英角ｺﾞｼｯｸUB" panose="020B0900000000000000" pitchFamily="50" charset="-128"/>
                <a:cs typeface="Times New Roman" panose="02020603050405020304" pitchFamily="18" charset="0"/>
              </a:rPr>
              <a:t>MIC</a:t>
            </a:r>
            <a:r>
              <a:rPr lang="ja-JP" altLang="ja-JP" sz="2400" kern="100" dirty="0">
                <a:effectLst/>
                <a:latin typeface="HGS創英角ｺﾞｼｯｸUB" panose="020B0900000000000000" pitchFamily="50" charset="-128"/>
                <a:ea typeface="HGS創英角ｺﾞｼｯｸUB" panose="020B0900000000000000" pitchFamily="50" charset="-128"/>
                <a:cs typeface="Times New Roman" panose="02020603050405020304" pitchFamily="18" charset="0"/>
              </a:rPr>
              <a:t>）を含めると、３人に１人が発症することから、誰にでも起こりうる症状といえます。このことは医療のみならず、介護、福祉さらに生活の場においても共通の問題としてとらえる必要があります。さらに、認知症や</a:t>
            </a:r>
            <a:r>
              <a:rPr lang="en-US" altLang="ja-JP" sz="2400" kern="100" dirty="0">
                <a:effectLst/>
                <a:latin typeface="HGS創英角ｺﾞｼｯｸUB" panose="020B0900000000000000" pitchFamily="50" charset="-128"/>
                <a:ea typeface="HGS創英角ｺﾞｼｯｸUB" panose="020B0900000000000000" pitchFamily="50" charset="-128"/>
                <a:cs typeface="Times New Roman" panose="02020603050405020304" pitchFamily="18" charset="0"/>
              </a:rPr>
              <a:t>MIC</a:t>
            </a:r>
            <a:r>
              <a:rPr lang="ja-JP" altLang="ja-JP" sz="2400" kern="100" dirty="0">
                <a:effectLst/>
                <a:latin typeface="HGS創英角ｺﾞｼｯｸUB" panose="020B0900000000000000" pitchFamily="50" charset="-128"/>
                <a:ea typeface="HGS創英角ｺﾞｼｯｸUB" panose="020B0900000000000000" pitchFamily="50" charset="-128"/>
                <a:cs typeface="Times New Roman" panose="02020603050405020304" pitchFamily="18" charset="0"/>
              </a:rPr>
              <a:t>の方への対応次第では、患者さんが興奮したり、精神的に落ち込んだり、焦りや不安を感じている場面を多く経験します。</a:t>
            </a:r>
          </a:p>
          <a:p>
            <a:pPr algn="just"/>
            <a:r>
              <a:rPr lang="ja-JP" altLang="ja-JP" sz="2400" kern="100" dirty="0">
                <a:effectLst/>
                <a:latin typeface="HGS創英角ｺﾞｼｯｸUB" panose="020B0900000000000000" pitchFamily="50" charset="-128"/>
                <a:ea typeface="HGS創英角ｺﾞｼｯｸUB" panose="020B0900000000000000" pitchFamily="50" charset="-128"/>
                <a:cs typeface="Times New Roman" panose="02020603050405020304" pitchFamily="18" charset="0"/>
              </a:rPr>
              <a:t>　そこで今回は、介護・福祉の現場で広くご活躍されている</a:t>
            </a:r>
          </a:p>
          <a:p>
            <a:pPr algn="just"/>
            <a:r>
              <a:rPr lang="ja-JP" altLang="ja-JP" sz="2400" kern="100" dirty="0">
                <a:effectLst/>
                <a:latin typeface="HGS創英角ｺﾞｼｯｸUB" panose="020B0900000000000000" pitchFamily="50" charset="-128"/>
                <a:ea typeface="HGS創英角ｺﾞｼｯｸUB" panose="020B0900000000000000" pitchFamily="50" charset="-128"/>
                <a:cs typeface="Times New Roman" panose="02020603050405020304" pitchFamily="18" charset="0"/>
              </a:rPr>
              <a:t>細田　政裕氏を講師にお迎えして「認知症の人への理解と対応」というテーマでご講演していただきます。</a:t>
            </a:r>
          </a:p>
        </p:txBody>
      </p:sp>
    </p:spTree>
    <p:extLst>
      <p:ext uri="{BB962C8B-B14F-4D97-AF65-F5344CB8AC3E}">
        <p14:creationId xmlns:p14="http://schemas.microsoft.com/office/powerpoint/2010/main" val="315573973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13122</TotalTime>
  <Words>278</Words>
  <Application>Microsoft Office PowerPoint</Application>
  <PresentationFormat>ユーザー設定</PresentationFormat>
  <Paragraphs>26</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ＤＦ太丸ゴシック体N</vt:lpstr>
      <vt:lpstr>HGP創英角ｺﾞｼｯｸUB</vt:lpstr>
      <vt:lpstr>HGP明朝E</vt:lpstr>
      <vt:lpstr>HGS創英角ｺﾞｼｯｸUB</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敏昭 中野</dc:creator>
  <cp:lastModifiedBy>裕二 光銭</cp:lastModifiedBy>
  <cp:revision>29</cp:revision>
  <cp:lastPrinted>2024-09-19T23:35:23Z</cp:lastPrinted>
  <dcterms:created xsi:type="dcterms:W3CDTF">2024-04-15T01:01:33Z</dcterms:created>
  <dcterms:modified xsi:type="dcterms:W3CDTF">2025-03-16T06:38:27Z</dcterms:modified>
</cp:coreProperties>
</file>